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88" r:id="rId2"/>
    <p:sldId id="314" r:id="rId3"/>
    <p:sldId id="317" r:id="rId4"/>
    <p:sldId id="316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9" r:id="rId15"/>
    <p:sldId id="330" r:id="rId16"/>
    <p:sldId id="331" r:id="rId17"/>
    <p:sldId id="332" r:id="rId18"/>
    <p:sldId id="33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2" autoAdjust="0"/>
  </p:normalViewPr>
  <p:slideViewPr>
    <p:cSldViewPr>
      <p:cViewPr>
        <p:scale>
          <a:sx n="100" d="100"/>
          <a:sy n="100" d="100"/>
        </p:scale>
        <p:origin x="-195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4927A-AA25-49CD-AF06-85B1292EA8A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3D41-94F4-47E2-A46F-A40DE5E6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pPr lvl="0"/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5000" dirty="0" smtClean="0"/>
              <a:t>Редактирование учетной записи</a:t>
            </a:r>
            <a:br>
              <a:rPr lang="ru-RU" sz="50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5000" dirty="0" smtClean="0"/>
              <a:t>РЕГИСТРАЦИЯ МЕНЕДЖЕРОВ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менеджеров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501008"/>
            <a:ext cx="7920880" cy="158417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/>
              <a:t>после регистрации как юр. лица выйдите (кнопка «Выход») и зайдите снова на портал (введите логин, пароль, нажмите кнопку «Вход»); 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/>
              <a:t>перейдите в раздел «Личный кабинет» - «Настройки»;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/>
              <a:t>выберите </a:t>
            </a:r>
            <a:r>
              <a:rPr lang="ru-RU" sz="1800" i="1" dirty="0" smtClean="0"/>
              <a:t>«Зарегистрировать и добавить менеджера»; </a:t>
            </a:r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731" t="7434" r="65944" b="79966"/>
          <a:stretch>
            <a:fillRect/>
          </a:stretch>
        </p:blipFill>
        <p:spPr bwMode="auto">
          <a:xfrm>
            <a:off x="5364088" y="1916832"/>
            <a:ext cx="3168352" cy="12961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21456" t="21205" r="26678" b="67341"/>
          <a:stretch>
            <a:fillRect/>
          </a:stretch>
        </p:blipFill>
        <p:spPr bwMode="auto">
          <a:xfrm>
            <a:off x="179512" y="5085184"/>
            <a:ext cx="8748464" cy="106262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84482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Ваша компания зарегистрирована как юридическое лицо, вы можете добавить менеджеров, которые будут оформлять заказы, для этого: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менеджеров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4466456" cy="450373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заполните форму регистрации, выберите роли пользователя;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можно назначить одну или несколько ролей одному пользователю. Для назначения нескольких ролей необходимо при нажатой клавише </a:t>
            </a:r>
            <a:r>
              <a:rPr lang="en-US" sz="2200" dirty="0" smtClean="0"/>
              <a:t>Ctrl </a:t>
            </a:r>
            <a:r>
              <a:rPr lang="ru-RU" sz="2200" dirty="0" smtClean="0"/>
              <a:t>выбрать все необходимые роли;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нажать кнопку «Регистрация».</a:t>
            </a:r>
          </a:p>
          <a:p>
            <a:pPr>
              <a:buNone/>
            </a:pPr>
            <a:endParaRPr lang="ru-RU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52412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Описание функционала ролей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</a:t>
            </a:r>
            <a:r>
              <a:rPr lang="ru-RU" sz="2400" dirty="0" smtClean="0"/>
              <a:t>_</a:t>
            </a:r>
            <a:r>
              <a:rPr lang="en-US" sz="2400" dirty="0" smtClean="0"/>
              <a:t>CLIENT</a:t>
            </a:r>
            <a:r>
              <a:rPr lang="ru-RU" sz="2400" dirty="0" smtClean="0"/>
              <a:t>_</a:t>
            </a:r>
            <a:r>
              <a:rPr lang="en-US" sz="2400" dirty="0" smtClean="0"/>
              <a:t>ADMIN</a:t>
            </a:r>
            <a:r>
              <a:rPr lang="ru-RU" sz="2400" dirty="0" smtClean="0"/>
              <a:t> – выбор поставщика; приглашение и регистрация клиентов; расчет, редактирование, продвижение заказов; добавление менеджеров; изменение скидок клиентов.</a:t>
            </a:r>
          </a:p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ROLE_MANAGER</a:t>
            </a:r>
            <a:r>
              <a:rPr lang="ru-RU" sz="2400" dirty="0" smtClean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выбор поставщика; приглашение и регистрация клиентов; расчет</a:t>
            </a:r>
            <a:r>
              <a:rPr lang="en-US" sz="2400" dirty="0" smtClean="0"/>
              <a:t>, </a:t>
            </a:r>
            <a:r>
              <a:rPr lang="ru-RU" sz="2400" dirty="0" smtClean="0"/>
              <a:t>редактирование</a:t>
            </a:r>
            <a:r>
              <a:rPr lang="en-US" sz="2400" dirty="0" smtClean="0"/>
              <a:t>, </a:t>
            </a:r>
            <a:r>
              <a:rPr lang="ru-RU" sz="2400" dirty="0" smtClean="0"/>
              <a:t>продвижение заказов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</a:t>
            </a:r>
            <a:r>
              <a:rPr lang="ru-RU" sz="2400" dirty="0" smtClean="0"/>
              <a:t>_</a:t>
            </a:r>
            <a:r>
              <a:rPr lang="en-US" sz="2400" dirty="0" smtClean="0"/>
              <a:t>PRODUCTION</a:t>
            </a:r>
            <a:r>
              <a:rPr lang="ru-RU" sz="2400" dirty="0" smtClean="0"/>
              <a:t> – расчет</a:t>
            </a:r>
            <a:r>
              <a:rPr lang="en-US" sz="2400" dirty="0" smtClean="0"/>
              <a:t>, </a:t>
            </a:r>
            <a:r>
              <a:rPr lang="ru-RU" sz="2400" dirty="0" smtClean="0"/>
              <a:t>редактирование</a:t>
            </a:r>
            <a:r>
              <a:rPr lang="en-US" sz="2400" dirty="0" smtClean="0"/>
              <a:t>, </a:t>
            </a:r>
            <a:r>
              <a:rPr lang="ru-RU" sz="2400" dirty="0" smtClean="0"/>
              <a:t>продвижение заказов, доступ к производственным чертежам.</a:t>
            </a:r>
          </a:p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</a:t>
            </a:r>
            <a:r>
              <a:rPr lang="ru-RU" sz="2400" dirty="0" smtClean="0"/>
              <a:t>_</a:t>
            </a:r>
            <a:r>
              <a:rPr lang="en-US" sz="2400" dirty="0" smtClean="0"/>
              <a:t>EXCHANGE</a:t>
            </a:r>
            <a:r>
              <a:rPr lang="ru-RU" sz="2400" dirty="0" smtClean="0"/>
              <a:t> – расчет, сохранение, продвижение заказов;  обмен данными с другими системами.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5000" dirty="0" smtClean="0"/>
              <a:t>редактирование списка чертежей  клиента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Редактирование списка чертежей Клиента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r>
              <a:rPr lang="ru-RU" sz="2400" dirty="0" smtClean="0"/>
              <a:t>	По окончании расчета секционных ворот на портале есть возможность сохранения и отправки клиенту / распечатки перечня чертежей:</a:t>
            </a:r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/>
              <a:t>Чертеж ворот с внутренней стороны;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/>
              <a:t>Чертеж ворот с внешней стороны;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/>
              <a:t>Чертеж типа монтажа;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/>
              <a:t>Чертеж схемы подвесов;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/>
              <a:t>Чертеж подготовки проема;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/>
              <a:t>Чертеж встроенного монтажа.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endParaRPr lang="ru-RU" sz="2400" dirty="0" smtClean="0"/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Редактирование списка чертежей Клиента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280920" cy="5040560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r>
              <a:rPr lang="ru-RU" sz="2400" dirty="0" smtClean="0"/>
              <a:t>	Определить перечень выдаваемых чертежей можно:</a:t>
            </a:r>
          </a:p>
          <a:p>
            <a:pPr marL="457200" lvl="0" indent="-457200">
              <a:buClr>
                <a:srgbClr val="92D050"/>
              </a:buClr>
              <a:buSzPct val="100000"/>
              <a:buAutoNum type="arabicPeriod"/>
              <a:tabLst>
                <a:tab pos="457200" algn="l"/>
              </a:tabLst>
            </a:pPr>
            <a:r>
              <a:rPr lang="ru-RU" sz="2400" dirty="0" smtClean="0"/>
              <a:t>предварительно для каждого Клиента;</a:t>
            </a:r>
          </a:p>
          <a:p>
            <a:pPr marL="457200" lvl="0" indent="-457200">
              <a:buClr>
                <a:srgbClr val="92D050"/>
              </a:buClr>
              <a:buSzPct val="100000"/>
              <a:buAutoNum type="arabicPeriod"/>
              <a:tabLst>
                <a:tab pos="457200" algn="l"/>
              </a:tabLst>
            </a:pPr>
            <a:r>
              <a:rPr lang="ru-RU" sz="2400" dirty="0" smtClean="0"/>
              <a:t>непосредственно перед отправкой клиенту.</a:t>
            </a:r>
          </a:p>
          <a:p>
            <a:pPr marL="457200" lvl="0" indent="-457200">
              <a:buClr>
                <a:srgbClr val="92D050"/>
              </a:buClr>
              <a:buNone/>
              <a:tabLst>
                <a:tab pos="457200" algn="l"/>
              </a:tabLst>
            </a:pPr>
            <a:r>
              <a:rPr lang="ru-RU" sz="2400" dirty="0" smtClean="0"/>
              <a:t>Для настройки списка чертежей по Клиентам следует:</a:t>
            </a:r>
          </a:p>
          <a:p>
            <a:pPr marL="457200" lvl="0" indent="-457200">
              <a:buClr>
                <a:srgbClr val="92D050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 smtClean="0"/>
              <a:t> в разделе «Личный кабинет» - «Мои клиенты» выбрать Клиента и нажать «Редактировать список чертежей»</a:t>
            </a:r>
          </a:p>
          <a:p>
            <a:pPr marL="457200" lvl="0" indent="-4572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  <a:p>
            <a:pPr marL="457200" lvl="0" indent="-457200">
              <a:buClr>
                <a:srgbClr val="92D050"/>
              </a:buClr>
              <a:buAutoNum type="arabicPeriod"/>
              <a:tabLst>
                <a:tab pos="457200" algn="l"/>
              </a:tabLst>
            </a:pPr>
            <a:endParaRPr lang="ru-RU" sz="2400" dirty="0" smtClean="0"/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  <a:p>
            <a:pPr>
              <a:buClr>
                <a:srgbClr val="92D050"/>
              </a:buClr>
              <a:buSzPct val="100000"/>
              <a:buNone/>
            </a:pPr>
            <a:endParaRPr lang="ru-RU" sz="2400" dirty="0" smtClean="0"/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endParaRPr lang="ru-RU" sz="2400" dirty="0" smtClean="0"/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288" t="6601" r="34250" b="66099"/>
          <a:stretch>
            <a:fillRect/>
          </a:stretch>
        </p:blipFill>
        <p:spPr bwMode="auto">
          <a:xfrm>
            <a:off x="755576" y="4124670"/>
            <a:ext cx="7776864" cy="2570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5589240"/>
            <a:ext cx="20162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Редактирование списка чертежей Клиента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pPr marL="457200" lvl="0" indent="-457200">
              <a:buClr>
                <a:srgbClr val="92D050"/>
              </a:buClr>
              <a:buNone/>
              <a:tabLst>
                <a:tab pos="457200" algn="l"/>
              </a:tabLst>
            </a:pPr>
            <a:r>
              <a:rPr lang="ru-RU" sz="2400" dirty="0" smtClean="0"/>
              <a:t>	Для настройки списка чертежей по Клиентам следует:</a:t>
            </a:r>
          </a:p>
          <a:p>
            <a:pPr marL="457200" lvl="0" indent="-457200">
              <a:buClr>
                <a:srgbClr val="92D05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 smtClean="0"/>
              <a:t> в появившемся перечне отметить необходимые чертежи и нажать кнопку «Сохранить»</a:t>
            </a:r>
          </a:p>
          <a:p>
            <a:pPr marL="457200" lvl="0" indent="-4572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  <a:p>
            <a:pPr marL="457200" lvl="0" indent="-457200">
              <a:buClr>
                <a:srgbClr val="92D050"/>
              </a:buClr>
              <a:buAutoNum type="arabicPeriod"/>
              <a:tabLst>
                <a:tab pos="457200" algn="l"/>
              </a:tabLst>
            </a:pPr>
            <a:endParaRPr lang="ru-RU" sz="2400" dirty="0" smtClean="0"/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  <a:p>
            <a:pPr>
              <a:buClr>
                <a:srgbClr val="92D050"/>
              </a:buClr>
              <a:buSzPct val="100000"/>
              <a:buNone/>
            </a:pPr>
            <a:endParaRPr lang="ru-RU" sz="2400" dirty="0" smtClean="0"/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endParaRPr lang="ru-RU" sz="2400" dirty="0" smtClean="0"/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0469" t="19932" r="55906" b="47852"/>
          <a:stretch>
            <a:fillRect/>
          </a:stretch>
        </p:blipFill>
        <p:spPr bwMode="auto">
          <a:xfrm>
            <a:off x="2123728" y="2924944"/>
            <a:ext cx="4968552" cy="3726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3728" y="6093296"/>
            <a:ext cx="136815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Редактирование списка чертежей Клиента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5112568"/>
          </a:xfrm>
        </p:spPr>
        <p:txBody>
          <a:bodyPr>
            <a:noAutofit/>
          </a:bodyPr>
          <a:lstStyle/>
          <a:p>
            <a:pPr marL="457200" lvl="0" indent="-457200">
              <a:buClr>
                <a:srgbClr val="92D050"/>
              </a:buClr>
              <a:buNone/>
              <a:tabLst>
                <a:tab pos="457200" algn="l"/>
              </a:tabLst>
            </a:pPr>
            <a:r>
              <a:rPr lang="ru-RU" sz="2200" dirty="0" smtClean="0"/>
              <a:t>	При необходимости данные настройки можно изменить непосредственно перед печатью и отправкой Клиенту в разделе «Партнерам» - «Заказы клиентов»:</a:t>
            </a:r>
          </a:p>
          <a:p>
            <a:pPr marL="457200" lvl="0" indent="-4572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200" dirty="0" smtClean="0"/>
          </a:p>
          <a:p>
            <a:pPr marL="457200" lvl="0" indent="-4572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200" dirty="0" smtClean="0"/>
          </a:p>
          <a:p>
            <a:pPr marL="457200" lvl="0" indent="-457200">
              <a:buClr>
                <a:srgbClr val="92D050"/>
              </a:buClr>
              <a:buAutoNum type="arabicPeriod"/>
              <a:tabLst>
                <a:tab pos="457200" algn="l"/>
              </a:tabLst>
            </a:pPr>
            <a:endParaRPr lang="ru-RU" sz="2200" dirty="0" smtClean="0"/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200" dirty="0" smtClean="0"/>
          </a:p>
          <a:p>
            <a:pPr>
              <a:buClr>
                <a:srgbClr val="92D050"/>
              </a:buClr>
              <a:buSzPct val="100000"/>
              <a:buNone/>
            </a:pPr>
            <a:endParaRPr lang="ru-RU" sz="2200" dirty="0" smtClean="0"/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endParaRPr lang="ru-RU" sz="2200" dirty="0" smtClean="0"/>
          </a:p>
          <a:p>
            <a:pPr marL="342900" lvl="0" indent="-342900">
              <a:buClr>
                <a:srgbClr val="92D050"/>
              </a:buClr>
              <a:buNone/>
              <a:tabLst>
                <a:tab pos="457200" algn="l"/>
              </a:tabLst>
            </a:pPr>
            <a:endParaRPr lang="ru-RU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175" t="30511" r="39957" b="27967"/>
          <a:stretch>
            <a:fillRect/>
          </a:stretch>
        </p:blipFill>
        <p:spPr bwMode="auto">
          <a:xfrm>
            <a:off x="3491880" y="4077072"/>
            <a:ext cx="2520280" cy="275804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9216" r="59249" b="67182"/>
          <a:stretch>
            <a:fillRect/>
          </a:stretch>
        </p:blipFill>
        <p:spPr bwMode="auto">
          <a:xfrm>
            <a:off x="539552" y="2564904"/>
            <a:ext cx="7452320" cy="136815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3501008"/>
            <a:ext cx="36004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501008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5877272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/>
              <a:t>Редактирование учетной записи пользователя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4176464" cy="4071681"/>
          </a:xfrm>
        </p:spPr>
        <p:txBody>
          <a:bodyPr>
            <a:noAutofit/>
          </a:bodyPr>
          <a:lstStyle/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 Перейдите в «Личный кабинет» - «Настройки»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 Выберите </a:t>
            </a:r>
            <a:r>
              <a:rPr lang="ru-RU" sz="2200" i="1" dirty="0" smtClean="0"/>
              <a:t>«Редактировать учетную запись пользователя»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275" t="11182" r="62794" b="75932"/>
          <a:stretch>
            <a:fillRect/>
          </a:stretch>
        </p:blipFill>
        <p:spPr bwMode="auto">
          <a:xfrm>
            <a:off x="4932040" y="1772816"/>
            <a:ext cx="3096344" cy="129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850" t="24784" r="39957" b="65909"/>
          <a:stretch>
            <a:fillRect/>
          </a:stretch>
        </p:blipFill>
        <p:spPr bwMode="auto">
          <a:xfrm>
            <a:off x="395535" y="4005064"/>
            <a:ext cx="8059357" cy="10801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4581128"/>
            <a:ext cx="352839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/>
              <a:t>Редактирование учетной записи пользователя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4176464" cy="4071681"/>
          </a:xfrm>
        </p:spPr>
        <p:txBody>
          <a:bodyPr>
            <a:noAutofit/>
          </a:bodyPr>
          <a:lstStyle/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В появившейся форме «Личные данные»  необходимо внести изменения и нажать кнопку «Сохранить»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1873" r="12500" b="2618"/>
          <a:stretch>
            <a:fillRect/>
          </a:stretch>
        </p:blipFill>
        <p:spPr bwMode="auto">
          <a:xfrm>
            <a:off x="5148064" y="1988840"/>
            <a:ext cx="3096344" cy="39478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/>
              <a:t>Редактирование реквизитов пользователя (юр. лица)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3960440" cy="4071681"/>
          </a:xfrm>
        </p:spPr>
        <p:txBody>
          <a:bodyPr>
            <a:noAutofit/>
          </a:bodyPr>
          <a:lstStyle/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 Перейдите в «Личный кабинет» - «Настройки»</a:t>
            </a:r>
          </a:p>
          <a:p>
            <a:pPr marL="0" indent="0">
              <a:buClr>
                <a:srgbClr val="92D050"/>
              </a:buClr>
              <a:buNone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Выберите </a:t>
            </a:r>
            <a:r>
              <a:rPr lang="ru-RU" sz="2200" i="1" dirty="0" smtClean="0"/>
              <a:t>«Редактировать мои реквизиты»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456" t="24784" r="14757" b="63762"/>
          <a:stretch>
            <a:fillRect/>
          </a:stretch>
        </p:blipFill>
        <p:spPr bwMode="auto">
          <a:xfrm>
            <a:off x="395536" y="3933056"/>
            <a:ext cx="8280920" cy="8178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0275" t="11182" r="62794" b="75932"/>
          <a:stretch>
            <a:fillRect/>
          </a:stretch>
        </p:blipFill>
        <p:spPr bwMode="auto">
          <a:xfrm>
            <a:off x="5004048" y="1772816"/>
            <a:ext cx="3096344" cy="129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92280" y="4221088"/>
            <a:ext cx="165618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ln>
                <a:solidFill>
                  <a:schemeClr val="accent1"/>
                </a:solidFill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/>
              <a:t>Редактирование реквизитов пользователя (юр. лица)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3960440" cy="4071681"/>
          </a:xfrm>
        </p:spPr>
        <p:txBody>
          <a:bodyPr>
            <a:noAutofit/>
          </a:bodyPr>
          <a:lstStyle/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i="1" dirty="0" smtClean="0"/>
              <a:t>В появившейся форме «Личные данные»  необходимо внести изменения и нажать кнопку «Сохранить»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56" t="1785" r="13761" b="3609"/>
          <a:stretch>
            <a:fillRect/>
          </a:stretch>
        </p:blipFill>
        <p:spPr bwMode="auto">
          <a:xfrm>
            <a:off x="6012160" y="2060847"/>
            <a:ext cx="2721359" cy="36982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pPr lvl="0"/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5000" dirty="0" smtClean="0"/>
              <a:t>Смена и восстановление пароля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Смена пароля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342360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200" u="sng" dirty="0" smtClean="0"/>
              <a:t>Для смены пароля выполните следующие действия: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войдите на портал под своим логином </a:t>
            </a:r>
          </a:p>
          <a:p>
            <a:pPr lvl="0">
              <a:buClr>
                <a:srgbClr val="92D050"/>
              </a:buClr>
              <a:buNone/>
            </a:pPr>
            <a:r>
              <a:rPr lang="ru-RU" sz="2200" dirty="0" smtClean="0"/>
              <a:t>и паролем;</a:t>
            </a:r>
          </a:p>
          <a:p>
            <a:pPr lvl="0">
              <a:buClr>
                <a:srgbClr val="92D050"/>
              </a:buClr>
              <a:buNone/>
            </a:pPr>
            <a:endParaRPr lang="ru-RU" sz="2200" dirty="0" smtClean="0"/>
          </a:p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перейдите в раздел «Личный кабинет» - </a:t>
            </a:r>
          </a:p>
          <a:p>
            <a:pPr lvl="0">
              <a:buClr>
                <a:srgbClr val="92D050"/>
              </a:buClr>
              <a:buNone/>
            </a:pPr>
            <a:r>
              <a:rPr lang="ru-RU" sz="2200" dirty="0" smtClean="0"/>
              <a:t>«Настройки»;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выберите «Сменить пароль».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0941"/>
          <a:stretch>
            <a:fillRect/>
          </a:stretch>
        </p:blipFill>
        <p:spPr bwMode="auto">
          <a:xfrm>
            <a:off x="467544" y="5229200"/>
            <a:ext cx="8295588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0275" t="11182" r="62794" b="75932"/>
          <a:stretch>
            <a:fillRect/>
          </a:stretch>
        </p:blipFill>
        <p:spPr bwMode="auto">
          <a:xfrm>
            <a:off x="5508104" y="3789040"/>
            <a:ext cx="2924325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2947" t="30445" r="57207" b="47003"/>
          <a:stretch>
            <a:fillRect/>
          </a:stretch>
        </p:blipFill>
        <p:spPr bwMode="auto">
          <a:xfrm>
            <a:off x="6156176" y="2051846"/>
            <a:ext cx="2232248" cy="13951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Восстановление пароля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89567"/>
            <a:ext cx="8568952" cy="4215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u="sng" dirty="0" smtClean="0">
                <a:latin typeface="Calibri" pitchFamily="34" charset="0"/>
                <a:cs typeface="Calibri" pitchFamily="34" charset="0"/>
              </a:rPr>
              <a:t>Для восстановления пароля выполните следующее:</a:t>
            </a:r>
          </a:p>
          <a:p>
            <a:pPr marL="514350" indent="-514350"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Перейдите на главную страницу портала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AService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, нажмите «Вход».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 появившейся форме под кнопкой «Вход», нажмите «Забыли пароль»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 появившемся диалогом окне необходимо ввести свой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email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и нажать кнопку «Восстановить».</a:t>
            </a:r>
          </a:p>
          <a:p>
            <a:pPr marL="0" indent="0">
              <a:buNone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3231" t="30068" r="57476" b="44876"/>
          <a:stretch>
            <a:fillRect/>
          </a:stretch>
        </p:blipFill>
        <p:spPr bwMode="auto">
          <a:xfrm>
            <a:off x="5364088" y="3212976"/>
            <a:ext cx="2304256" cy="164589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37012" t="42954" r="37395" b="34853"/>
          <a:stretch>
            <a:fillRect/>
          </a:stretch>
        </p:blipFill>
        <p:spPr bwMode="auto">
          <a:xfrm>
            <a:off x="5076056" y="5229200"/>
            <a:ext cx="3170675" cy="151216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Восстановление пароля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89567"/>
            <a:ext cx="8568952" cy="4215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u="sng" dirty="0" smtClean="0">
                <a:latin typeface="Calibri" pitchFamily="34" charset="0"/>
                <a:cs typeface="Calibri" pitchFamily="34" charset="0"/>
              </a:rPr>
              <a:t>Для восстановления пароля выполните следующее: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после этого письмо с инструкцией будет отправлено на почту;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необходимо перейти по ссылке в сообщении и ввести новый пароль;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нажать кнопку «Сохранить». </a:t>
            </a:r>
          </a:p>
          <a:p>
            <a:pPr marL="457200" indent="-457200">
              <a:buAutoNum type="arabicPeriod" startAt="4"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2832" t="23817" r="34336" b="51598"/>
          <a:stretch>
            <a:fillRect/>
          </a:stretch>
        </p:blipFill>
        <p:spPr bwMode="auto">
          <a:xfrm>
            <a:off x="4788024" y="2420888"/>
            <a:ext cx="3985193" cy="165618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2198" t="61240" r="68349" b="8387"/>
          <a:stretch>
            <a:fillRect/>
          </a:stretch>
        </p:blipFill>
        <p:spPr bwMode="auto">
          <a:xfrm>
            <a:off x="5220072" y="4653136"/>
            <a:ext cx="3528392" cy="200117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7FD13B"/>
      </a:accent1>
      <a:accent2>
        <a:srgbClr val="FFC000"/>
      </a:accent2>
      <a:accent3>
        <a:srgbClr val="EA157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974</TotalTime>
  <Words>420</Words>
  <Application>Microsoft Office PowerPoint</Application>
  <PresentationFormat>Экран (4:3)</PresentationFormat>
  <Paragraphs>95</Paragraphs>
  <Slides>18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ASErvice Редактирование учетной записи </vt:lpstr>
      <vt:lpstr>Редактирование учетной записи пользователя</vt:lpstr>
      <vt:lpstr>Редактирование учетной записи пользователя</vt:lpstr>
      <vt:lpstr>Редактирование реквизитов пользователя (юр. лица)</vt:lpstr>
      <vt:lpstr>Редактирование реквизитов пользователя (юр. лица)</vt:lpstr>
      <vt:lpstr>ASErvice Смена и восстановление пароля </vt:lpstr>
      <vt:lpstr>Смена пароля</vt:lpstr>
      <vt:lpstr>Восстановление пароля</vt:lpstr>
      <vt:lpstr>Восстановление пароля</vt:lpstr>
      <vt:lpstr>ASErvice РЕГИСТРАЦИЯ МЕНЕДЖЕРОВ  </vt:lpstr>
      <vt:lpstr>Регистрация менеджеров</vt:lpstr>
      <vt:lpstr>Регистрация менеджеров</vt:lpstr>
      <vt:lpstr>Описание функционала ролей</vt:lpstr>
      <vt:lpstr>ASErvice редактирование списка чертежей  клиента </vt:lpstr>
      <vt:lpstr>Редактирование списка чертежей Клиента</vt:lpstr>
      <vt:lpstr>Редактирование списка чертежей Клиента</vt:lpstr>
      <vt:lpstr>Редактирование списка чертежей Клиента</vt:lpstr>
      <vt:lpstr>Редактирование списка чертежей Клиента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пользователя</dc:title>
  <dc:creator>admin</dc:creator>
  <cp:lastModifiedBy>kovalets</cp:lastModifiedBy>
  <cp:revision>100</cp:revision>
  <dcterms:created xsi:type="dcterms:W3CDTF">2014-05-25T09:32:29Z</dcterms:created>
  <dcterms:modified xsi:type="dcterms:W3CDTF">2015-12-14T14:48:40Z</dcterms:modified>
</cp:coreProperties>
</file>